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4" r:id="rId8"/>
    <p:sldId id="261" r:id="rId9"/>
    <p:sldId id="262" r:id="rId10"/>
    <p:sldId id="266" r:id="rId11"/>
    <p:sldId id="265" r:id="rId12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185361-02EB-FA40-9D8E-5E4633484B64}" v="10" dt="2024-01-21T08:46:26.8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u Doan" userId="bae0311d-b581-4a29-a32f-d8dad2775ce1" providerId="ADAL" clId="{D0185361-02EB-FA40-9D8E-5E4633484B64}"/>
    <pc:docChg chg="delSld">
      <pc:chgData name="Hau Doan" userId="bae0311d-b581-4a29-a32f-d8dad2775ce1" providerId="ADAL" clId="{D0185361-02EB-FA40-9D8E-5E4633484B64}" dt="2024-01-22T12:07:36.957" v="0" actId="2696"/>
      <pc:docMkLst>
        <pc:docMk/>
      </pc:docMkLst>
      <pc:sldChg chg="del">
        <pc:chgData name="Hau Doan" userId="bae0311d-b581-4a29-a32f-d8dad2775ce1" providerId="ADAL" clId="{D0185361-02EB-FA40-9D8E-5E4633484B64}" dt="2024-01-22T12:07:36.957" v="0" actId="2696"/>
        <pc:sldMkLst>
          <pc:docMk/>
          <pc:sldMk cId="2085211984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19259-8372-B48A-1F8E-5D42936921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AADC0A-BDF5-434C-74A1-83A0487B9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E19EF-7002-C437-A198-E1E099CE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4EAC-4524-0349-A17F-8BF767E030C4}" type="datetimeFigureOut">
              <a:rPr lang="en-NO" smtClean="0"/>
              <a:t>22/01/2024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19382-953C-4A6E-662E-DD1D81841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B0237-6ADB-FE65-1588-F2CDEF50E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00D-7FC9-1D41-85E2-DF08EDF2D46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4241370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6ACEB-A5E9-99F9-75CB-4132914E6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018ECB-403D-4D96-5CDB-E434631A9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7277F-00A5-8197-2D8E-28D84AB23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4EAC-4524-0349-A17F-8BF767E030C4}" type="datetimeFigureOut">
              <a:rPr lang="en-NO" smtClean="0"/>
              <a:t>22/01/2024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780D8-16FB-87DB-5F1B-A591D85D8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B683E-2BE0-5E44-1707-26089FB41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00D-7FC9-1D41-85E2-DF08EDF2D46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412205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FEC099-ADD5-D362-236F-3368D443DA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6D334C-2C83-DDE1-C2A7-1AD6476F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C6DE5-2983-17F6-8571-EB710E411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4EAC-4524-0349-A17F-8BF767E030C4}" type="datetimeFigureOut">
              <a:rPr lang="en-NO" smtClean="0"/>
              <a:t>22/01/2024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45BB3-E32C-79B1-5FE4-6BEEBFDCF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FFFF8-7E1D-C309-F172-2C0D451F5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00D-7FC9-1D41-85E2-DF08EDF2D46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40763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9B95-19BE-042C-4B9D-C03FDA940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25039-6C6F-824A-0735-FBB9A01E5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EE757-6777-B488-AA53-2BCCEAF40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4EAC-4524-0349-A17F-8BF767E030C4}" type="datetimeFigureOut">
              <a:rPr lang="en-NO" smtClean="0"/>
              <a:t>22/01/2024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08132-661C-6593-E349-D267F5FE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3F491-9461-C9B6-C221-F322199B3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00D-7FC9-1D41-85E2-DF08EDF2D46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43371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425ED-0C6D-3A8C-252D-BFFF3EB34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B4B3D-5422-48D7-DD9D-370165657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0603E-0505-5A65-B679-73DD445B2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4EAC-4524-0349-A17F-8BF767E030C4}" type="datetimeFigureOut">
              <a:rPr lang="en-NO" smtClean="0"/>
              <a:t>22/01/2024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ABFC7-C235-F9E5-7772-093C9EDA2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08553-0158-8946-9B8E-1D800A52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00D-7FC9-1D41-85E2-DF08EDF2D46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428875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EF788-0BD2-DBD1-677B-CB69D118B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32CFD-BDB1-C527-ABDF-0D8017B1C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522337-F7F2-D63F-FBB2-A251EE1E75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497F9A-8FB9-7CEC-4EFF-3CAB1EBE0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4EAC-4524-0349-A17F-8BF767E030C4}" type="datetimeFigureOut">
              <a:rPr lang="en-NO" smtClean="0"/>
              <a:t>22/01/2024</a:t>
            </a:fld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3BFD81-5653-4E2C-D63C-01D90750D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7AB3D-04EA-5ABF-0508-6DDCA2FEB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00D-7FC9-1D41-85E2-DF08EDF2D46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118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2AF2C-62B9-A02A-154C-30210EE6A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31B0CB-0513-C7E6-764F-C4D006A51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98755D-E90E-2EB0-0453-475299E9C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086038-8AE6-CDEC-DE4E-98BDCF4DAF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6780A3-5332-2A3C-9B8E-A8869255C7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D4F4C3-005F-F83A-F194-3BB400F6F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4EAC-4524-0349-A17F-8BF767E030C4}" type="datetimeFigureOut">
              <a:rPr lang="en-NO" smtClean="0"/>
              <a:t>22/01/2024</a:t>
            </a:fld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95893-0689-3E8B-A3F5-562B2A923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914DE7-26EA-DC9A-E0E8-224191077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00D-7FC9-1D41-85E2-DF08EDF2D46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62018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B379A-DC01-B7BC-1747-FA615ED94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CE252C-3868-E631-A9A4-AC4A33AF5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4EAC-4524-0349-A17F-8BF767E030C4}" type="datetimeFigureOut">
              <a:rPr lang="en-NO" smtClean="0"/>
              <a:t>22/01/2024</a:t>
            </a:fld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5B3BFE-2E1C-B18A-D8B4-9C3DB9AAC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2638AA-BA48-0B11-AA5C-3E0BE762A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00D-7FC9-1D41-85E2-DF08EDF2D46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8239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6AAD2-DA8E-2370-B2BB-7AA2DB5BD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4EAC-4524-0349-A17F-8BF767E030C4}" type="datetimeFigureOut">
              <a:rPr lang="en-NO" smtClean="0"/>
              <a:t>22/01/2024</a:t>
            </a:fld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9C1E9C-8A8F-A152-6478-7679F77DD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C6FF18-E960-2BB4-AC72-A3EA0E27D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00D-7FC9-1D41-85E2-DF08EDF2D46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420676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E246D-F5C0-604F-CA24-74AB3EBB8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155E4-B32E-E26F-F8DF-79BB7997C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68D48-5FEA-F780-CAA5-84C5E20C4D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53E341-6240-52FE-DC0D-C2DE72400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4EAC-4524-0349-A17F-8BF767E030C4}" type="datetimeFigureOut">
              <a:rPr lang="en-NO" smtClean="0"/>
              <a:t>22/01/2024</a:t>
            </a:fld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8BBE3-90F0-5211-D6FA-50153F920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F8CA85-B1E8-41E5-F400-CD7A4901E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00D-7FC9-1D41-85E2-DF08EDF2D46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43229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C3FA0-7EB7-3292-6894-5F2116D90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F15708-171D-3759-EAD2-C506429BF4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ADD84A-8EA0-3BEB-3FCD-D7A341D10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053F58-D989-7375-AD5D-1F5071C7F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4EAC-4524-0349-A17F-8BF767E030C4}" type="datetimeFigureOut">
              <a:rPr lang="en-NO" smtClean="0"/>
              <a:t>22/01/2024</a:t>
            </a:fld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24A444-7CBD-AF44-EE2D-1E440DBD4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68EF3-2287-AFAF-EEC6-2229D36E6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00D-7FC9-1D41-85E2-DF08EDF2D46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8171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CD49A7-6E82-A1C6-2DE7-056573A63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B2A85-6D6D-CC94-959A-AF663F77C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3BD59-93BE-22EC-83F3-8E469214BB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D54EAC-4524-0349-A17F-8BF767E030C4}" type="datetimeFigureOut">
              <a:rPr lang="en-NO" smtClean="0"/>
              <a:t>22/01/2024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EFF3F-F6AA-921C-8828-BC0A2A3719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0605A-5962-D6E9-A807-E398D21DB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42F00D-7FC9-1D41-85E2-DF08EDF2D460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12641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4F927-8650-B381-42AC-1A62816C58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O" sz="11500" b="1" dirty="0">
                <a:solidFill>
                  <a:srgbClr val="0070C0"/>
                </a:solidFill>
              </a:rPr>
              <a:t>Leve ved tro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2A54D4-AA7E-DE55-EFBD-7306922F55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390368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E614A-A8D6-0B53-AB3D-A424D4CBB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Romerne 1:16-17: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E6BF7-087E-F3DB-4626-8B8FA3336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>
              <a:lnSpc>
                <a:spcPct val="115000"/>
              </a:lnSpc>
              <a:spcAft>
                <a:spcPts val="800"/>
              </a:spcAft>
            </a:pPr>
            <a:r>
              <a:rPr lang="vi-VN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 For jeg skammer meg ikke ved evangeliet, for det er en </a:t>
            </a:r>
            <a:r>
              <a:rPr lang="vi-VN" sz="32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Guds kraft til frelse for hver den som tror</a:t>
            </a:r>
            <a:r>
              <a:rPr lang="vi-VN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både for jøde først og så for greker. </a:t>
            </a:r>
            <a:br>
              <a:rPr lang="vi-VN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vi-VN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17 For i det åpenbares Guds rettferdighet </a:t>
            </a:r>
            <a:r>
              <a:rPr lang="vi-VN" sz="32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av tro til tro</a:t>
            </a:r>
            <a:r>
              <a:rPr lang="vi-VN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Som det står skrevet: Den rettferdige av tro, skal leve.</a:t>
            </a:r>
            <a:endParaRPr lang="en-NO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693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hild of God: Peter går på vannet">
            <a:extLst>
              <a:ext uri="{FF2B5EF4-FFF2-40B4-BE49-F238E27FC236}">
                <a16:creationId xmlns:a16="http://schemas.microsoft.com/office/drawing/2014/main" id="{A7CCAB05-C839-3163-3323-C73241A5F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0"/>
            <a:ext cx="90090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835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0EE9E-39EF-F147-B1E4-FA0EB9506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200" b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 </a:t>
            </a:r>
            <a:r>
              <a:rPr lang="vi-VN" sz="3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 rettferdige skal leve ved sin tro (Habakkuk 2:4)</a:t>
            </a:r>
            <a:r>
              <a:rPr lang="en-NO" sz="3200" dirty="0">
                <a:effectLst/>
              </a:rPr>
              <a:t> </a:t>
            </a:r>
            <a:endParaRPr lang="en-NO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53957-55D5-8E10-DB82-C43553141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Heb</a:t>
            </a:r>
            <a:r>
              <a:rPr lang="nb-NO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11:6</a:t>
            </a:r>
            <a:r>
              <a:rPr lang="nb-NO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nb-NO" sz="32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uten tro er det umulig å være til behag for Gud</a:t>
            </a:r>
            <a:r>
              <a:rPr lang="nb-NO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For den som trer fram for Gud, må tro at han er til, og han lønner dem som søker ham.</a:t>
            </a:r>
          </a:p>
          <a:p>
            <a:r>
              <a:rPr lang="vi-VN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Jon 5:4</a:t>
            </a:r>
            <a:r>
              <a:rPr lang="vi-VN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For alt det som er født av Gud, seirer over verden. Og dette er den seier som har seiret over verden: </a:t>
            </a:r>
            <a:r>
              <a:rPr lang="vi-VN" sz="32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vår tro</a:t>
            </a:r>
            <a:r>
              <a:rPr lang="vi-VN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NO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53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alleribilde">
            <a:extLst>
              <a:ext uri="{FF2B5EF4-FFF2-40B4-BE49-F238E27FC236}">
                <a16:creationId xmlns:a16="http://schemas.microsoft.com/office/drawing/2014/main" id="{9D2D7A17-8C1F-EC6F-EFF4-87C92D0216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613"/>
            <a:ext cx="12192000" cy="569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820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1F7E1-312B-F0B5-C774-6B1D94254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 Hva er tro?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4F7A2-72F5-AA1F-45B9-285DD17FE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6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Heb</a:t>
            </a:r>
            <a:r>
              <a:rPr lang="nb-NO" sz="3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11:1</a:t>
            </a:r>
            <a:r>
              <a:rPr lang="nb-NO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tro er </a:t>
            </a:r>
            <a:r>
              <a:rPr lang="nb-NO" sz="36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full visshet </a:t>
            </a:r>
            <a:r>
              <a:rPr lang="nb-NO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om det en </a:t>
            </a:r>
            <a:r>
              <a:rPr lang="nb-NO" sz="3600" u="sng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håper</a:t>
            </a:r>
            <a:r>
              <a:rPr lang="nb-NO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nb-NO" sz="36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overbevisning</a:t>
            </a:r>
            <a:r>
              <a:rPr lang="nb-NO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om ting en </a:t>
            </a:r>
            <a:r>
              <a:rPr lang="nb-NO" sz="3600" u="sng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ikke ser</a:t>
            </a:r>
            <a:r>
              <a:rPr lang="nb-NO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nb-NO" sz="3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Rom 4:17</a:t>
            </a:r>
            <a:r>
              <a:rPr lang="nb-NO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tro er å </a:t>
            </a:r>
            <a:r>
              <a:rPr lang="nb-NO" sz="36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kalle på </a:t>
            </a:r>
            <a:r>
              <a:rPr lang="nb-NO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det som ikke er til, som om det var til.</a:t>
            </a:r>
            <a:endParaRPr lang="en-NO" sz="4800" dirty="0"/>
          </a:p>
        </p:txBody>
      </p:sp>
    </p:spTree>
    <p:extLst>
      <p:ext uri="{BB962C8B-B14F-4D97-AF65-F5344CB8AC3E}">
        <p14:creationId xmlns:p14="http://schemas.microsoft.com/office/powerpoint/2010/main" val="2547968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965AA-D93C-43D7-A469-F78D40787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 Hebreerne kap. 11 beskrevet godt hvordan mange mennesker levde i tro:</a:t>
            </a:r>
            <a:endParaRPr lang="en-NO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2E88B-55A0-BE06-0EB6-369FE7376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sz="32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Ved tro </a:t>
            </a:r>
            <a:r>
              <a:rPr lang="vi-VN" sz="40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bygde</a:t>
            </a: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Noah en ark.</a:t>
            </a:r>
            <a:b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Ved tro </a:t>
            </a:r>
            <a:r>
              <a:rPr lang="vi-VN" sz="40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var</a:t>
            </a: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Apraham </a:t>
            </a:r>
            <a:r>
              <a:rPr lang="vi-VN" sz="40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lydig</a:t>
            </a: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 han ble kalt, </a:t>
            </a:r>
            <a:r>
              <a:rPr lang="vi-VN" sz="40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dro ut </a:t>
            </a: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til det stedet han skulle få til arv.</a:t>
            </a:r>
            <a:b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Ved tro </a:t>
            </a:r>
            <a:r>
              <a:rPr lang="vi-VN" sz="40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bar</a:t>
            </a: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Apraham Isak som offer.</a:t>
            </a:r>
            <a:b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Ved tro </a:t>
            </a:r>
            <a:r>
              <a:rPr lang="vi-VN" sz="40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forlot</a:t>
            </a: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Moses Egypt uten å frykte for kongen vrede.</a:t>
            </a:r>
            <a:b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… og flere</a:t>
            </a:r>
            <a:endParaRPr lang="en-NO" sz="4400" dirty="0"/>
          </a:p>
        </p:txBody>
      </p:sp>
    </p:spTree>
    <p:extLst>
      <p:ext uri="{BB962C8B-B14F-4D97-AF65-F5344CB8AC3E}">
        <p14:creationId xmlns:p14="http://schemas.microsoft.com/office/powerpoint/2010/main" val="792195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67574-A160-3286-E762-E8CE90638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Når blir troen dødende?</a:t>
            </a:r>
            <a:r>
              <a:rPr lang="en-NO" sz="7200" dirty="0">
                <a:effectLst/>
              </a:rPr>
              <a:t> </a:t>
            </a:r>
            <a:endParaRPr lang="en-NO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C3939-45A4-029B-32A3-4634B6B37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Jakob 2:17</a:t>
            </a: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Dersom den (tro) </a:t>
            </a:r>
            <a:r>
              <a:rPr lang="vi-VN" sz="40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ikke har gjerninger</a:t>
            </a: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er den død i seg selv.</a:t>
            </a:r>
            <a:endParaRPr lang="vi-VN" sz="40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vi-VN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Jakob 2:26</a:t>
            </a: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For likesom legemet er død uten ånd, slik er også troen </a:t>
            </a:r>
            <a:r>
              <a:rPr lang="vi-VN" sz="40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død uten gjerninger</a:t>
            </a:r>
            <a:r>
              <a:rPr lang="en-NO" sz="5400" dirty="0">
                <a:solidFill>
                  <a:srgbClr val="FF0000"/>
                </a:solidFill>
                <a:effectLst/>
              </a:rPr>
              <a:t> </a:t>
            </a:r>
            <a:endParaRPr lang="en-NO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454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ivatøkonomi, Sparing | Slik klarte Ingrid (29) å spare én million kroner:  Her er hennes beste tips">
            <a:extLst>
              <a:ext uri="{FF2B5EF4-FFF2-40B4-BE49-F238E27FC236}">
                <a16:creationId xmlns:a16="http://schemas.microsoft.com/office/drawing/2014/main" id="{3D667703-9CC4-F9C8-1BE7-F2217FD59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444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DB865-ABAC-9522-57B2-B70C56CC6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817"/>
            <a:ext cx="10515600" cy="1095540"/>
          </a:xfrm>
        </p:spPr>
        <p:txBody>
          <a:bodyPr>
            <a:normAutofit/>
          </a:bodyPr>
          <a:lstStyle/>
          <a:p>
            <a:r>
              <a:rPr lang="vi-VN" sz="3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Hvordan kan vi ha en levende/voksende/aktivert tro?</a:t>
            </a:r>
            <a:r>
              <a:rPr lang="en-NO" sz="6600" dirty="0">
                <a:effectLst/>
              </a:rPr>
              <a:t> </a:t>
            </a:r>
            <a:endParaRPr lang="en-NO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B5435-4C3B-A8D5-2853-7E2932F88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668"/>
            <a:ext cx="10515600" cy="5189515"/>
          </a:xfrm>
        </p:spPr>
        <p:txBody>
          <a:bodyPr>
            <a:normAutofit/>
          </a:bodyPr>
          <a:lstStyle/>
          <a:p>
            <a:r>
              <a:rPr lang="vi-VN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Habakkok 2:4 (Rom 1:17)</a:t>
            </a: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Den rettferdige </a:t>
            </a:r>
            <a:r>
              <a:rPr lang="vi-VN" sz="40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lever ved sin tro</a:t>
            </a: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vi-VN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Math 4:4:</a:t>
            </a: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Mennesket </a:t>
            </a:r>
            <a:r>
              <a:rPr lang="vi-VN" sz="40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lever</a:t>
            </a: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ikke av brød alene, men </a:t>
            </a:r>
            <a:r>
              <a:rPr lang="vi-VN" sz="40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av hvert ord som går ut av Guds munn</a:t>
            </a: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vi-VN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Rom 10:17:</a:t>
            </a:r>
            <a:r>
              <a:rPr lang="vi-VN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NO" sz="4000" dirty="0">
                <a:solidFill>
                  <a:srgbClr val="121212"/>
                </a:solidFill>
                <a:effectLst/>
                <a:latin typeface="Inter"/>
                <a:ea typeface="Aptos" panose="020B0004020202020204" pitchFamily="34" charset="0"/>
                <a:cs typeface="Times New Roman" panose="02020603050405020304" pitchFamily="18" charset="0"/>
              </a:rPr>
              <a:t>Så </a:t>
            </a:r>
            <a:r>
              <a:rPr lang="en-NO" sz="4000" dirty="0">
                <a:solidFill>
                  <a:srgbClr val="FF0000"/>
                </a:solidFill>
                <a:effectLst/>
                <a:latin typeface="Inter"/>
                <a:ea typeface="Aptos" panose="020B0004020202020204" pitchFamily="34" charset="0"/>
                <a:cs typeface="Times New Roman" panose="02020603050405020304" pitchFamily="18" charset="0"/>
              </a:rPr>
              <a:t>kommer da troen av forkynnelsen som en hører</a:t>
            </a:r>
            <a:r>
              <a:rPr lang="en-NO" sz="4000" dirty="0">
                <a:solidFill>
                  <a:srgbClr val="121212"/>
                </a:solidFill>
                <a:effectLst/>
                <a:latin typeface="Inter"/>
                <a:ea typeface="Aptos" panose="020B0004020202020204" pitchFamily="34" charset="0"/>
                <a:cs typeface="Times New Roman" panose="02020603050405020304" pitchFamily="18" charset="0"/>
              </a:rPr>
              <a:t>, og forkynnelsen som en hører, kommer ved Kristi ord.</a:t>
            </a:r>
          </a:p>
        </p:txBody>
      </p:sp>
    </p:spTree>
    <p:extLst>
      <p:ext uri="{BB962C8B-B14F-4D97-AF65-F5344CB8AC3E}">
        <p14:creationId xmlns:p14="http://schemas.microsoft.com/office/powerpoint/2010/main" val="1762398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DB865-ABAC-9522-57B2-B70C56CC6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Hvordan kan vi ha en levende/voksende/aktivert tro?</a:t>
            </a:r>
            <a:r>
              <a:rPr lang="en-NO" sz="6600" dirty="0">
                <a:effectLst/>
              </a:rPr>
              <a:t> </a:t>
            </a:r>
            <a:endParaRPr lang="en-NO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B5435-4C3B-A8D5-2853-7E2932F88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668"/>
            <a:ext cx="10515600" cy="518951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vi-VN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Jakob 1:22:</a:t>
            </a:r>
            <a:r>
              <a:rPr lang="vi-VN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NO" sz="3600" kern="100" dirty="0">
                <a:solidFill>
                  <a:srgbClr val="121212"/>
                </a:solidFill>
                <a:effectLst/>
                <a:latin typeface="Inter"/>
                <a:ea typeface="Aptos" panose="020B0004020202020204" pitchFamily="34" charset="0"/>
                <a:cs typeface="Times New Roman" panose="02020603050405020304" pitchFamily="18" charset="0"/>
              </a:rPr>
              <a:t>Men </a:t>
            </a:r>
            <a:r>
              <a:rPr lang="en-NO" sz="3600" kern="100" dirty="0">
                <a:solidFill>
                  <a:srgbClr val="FF0000"/>
                </a:solidFill>
                <a:effectLst/>
                <a:latin typeface="Inter"/>
                <a:ea typeface="Aptos" panose="020B0004020202020204" pitchFamily="34" charset="0"/>
                <a:cs typeface="Times New Roman" panose="02020603050405020304" pitchFamily="18" charset="0"/>
              </a:rPr>
              <a:t>vær Ordets gjørere</a:t>
            </a:r>
            <a:r>
              <a:rPr lang="en-NO" sz="3600" kern="100" dirty="0">
                <a:solidFill>
                  <a:srgbClr val="121212"/>
                </a:solidFill>
                <a:effectLst/>
                <a:latin typeface="Inter"/>
                <a:ea typeface="Aptos" panose="020B0004020202020204" pitchFamily="34" charset="0"/>
                <a:cs typeface="Times New Roman" panose="02020603050405020304" pitchFamily="18" charset="0"/>
              </a:rPr>
              <a:t>, ikke bare dets hørere, ellers vil dere bedra dere selv</a:t>
            </a:r>
            <a:r>
              <a:rPr lang="nb-NO" sz="3600" kern="100" dirty="0">
                <a:solidFill>
                  <a:srgbClr val="121212"/>
                </a:solidFill>
                <a:effectLst/>
                <a:latin typeface="Inter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NO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800"/>
              </a:spcAft>
            </a:pPr>
            <a:r>
              <a:rPr lang="vi-VN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Joh 13:17</a:t>
            </a:r>
            <a:r>
              <a:rPr lang="vi-VN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Om dere vet dette, da er dere salige, så sant dere </a:t>
            </a:r>
            <a:r>
              <a:rPr lang="vi-VN" sz="36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gjør </a:t>
            </a:r>
            <a:r>
              <a:rPr lang="vi-VN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det.</a:t>
            </a:r>
            <a:endParaRPr lang="en-NO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vi-VN" sz="3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Joh 14:12</a:t>
            </a:r>
            <a:r>
              <a:rPr lang="vi-VN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Den som </a:t>
            </a:r>
            <a:r>
              <a:rPr lang="vi-VN" sz="36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tror</a:t>
            </a:r>
            <a:r>
              <a:rPr lang="vi-VN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på meg, han skal også </a:t>
            </a:r>
            <a:r>
              <a:rPr lang="vi-VN" sz="36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gjøre </a:t>
            </a:r>
            <a:r>
              <a:rPr lang="vi-VN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 gjerningene jeg gjør. Og han skal gjøre større gjerninger enn disse, for jeg går til min Far.</a:t>
            </a:r>
            <a:endParaRPr lang="en-NO" sz="4000" dirty="0"/>
          </a:p>
        </p:txBody>
      </p:sp>
    </p:spTree>
    <p:extLst>
      <p:ext uri="{BB962C8B-B14F-4D97-AF65-F5344CB8AC3E}">
        <p14:creationId xmlns:p14="http://schemas.microsoft.com/office/powerpoint/2010/main" val="574856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469</Words>
  <Application>Microsoft Macintosh PowerPoint</Application>
  <PresentationFormat>Widescreen</PresentationFormat>
  <Paragraphs>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Inter</vt:lpstr>
      <vt:lpstr>Office Theme</vt:lpstr>
      <vt:lpstr>Leve ved tro</vt:lpstr>
      <vt:lpstr>1. Den rettferdige skal leve ved sin tro (Habakkuk 2:4) </vt:lpstr>
      <vt:lpstr>PowerPoint Presentation</vt:lpstr>
      <vt:lpstr>1. Hva er tro?</vt:lpstr>
      <vt:lpstr>1. Hebreerne kap. 11 beskrevet godt hvordan mange mennesker levde i tro:</vt:lpstr>
      <vt:lpstr>2. Når blir troen dødende? </vt:lpstr>
      <vt:lpstr>PowerPoint Presentation</vt:lpstr>
      <vt:lpstr>3. Hvordan kan vi ha en levende/voksende/aktivert tro? </vt:lpstr>
      <vt:lpstr>3. Hvordan kan vi ha en levende/voksende/aktivert tro? </vt:lpstr>
      <vt:lpstr>Romerne 1:16-17: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Hau Doan</dc:creator>
  <cp:lastModifiedBy>Hau Doan</cp:lastModifiedBy>
  <cp:revision>1</cp:revision>
  <dcterms:created xsi:type="dcterms:W3CDTF">2024-01-21T08:07:04Z</dcterms:created>
  <dcterms:modified xsi:type="dcterms:W3CDTF">2024-01-22T12:07:41Z</dcterms:modified>
</cp:coreProperties>
</file>